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62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4"/>
    <p:restoredTop sz="94686"/>
  </p:normalViewPr>
  <p:slideViewPr>
    <p:cSldViewPr snapToGrid="0" snapToObjects="1">
      <p:cViewPr varScale="1">
        <p:scale>
          <a:sx n="88" d="100"/>
          <a:sy n="88" d="100"/>
        </p:scale>
        <p:origin x="1392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A3BEE2-2C47-8E4E-AC49-1790B134AE75}" type="datetimeFigureOut">
              <a:rPr lang="en-US" smtClean="0"/>
              <a:t>3/1/19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80E13E-613C-D443-B582-43D355A1FD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3912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7C3C5-BA91-FB40-B5E0-B83A06EC0587}" type="datetimeFigureOut">
              <a:rPr lang="en-US" smtClean="0"/>
              <a:pPr/>
              <a:t>3/1/19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68304-7877-0E48-B484-A852E94801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7C3C5-BA91-FB40-B5E0-B83A06EC0587}" type="datetimeFigureOut">
              <a:rPr lang="en-US" smtClean="0"/>
              <a:pPr/>
              <a:t>3/1/19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68304-7877-0E48-B484-A852E94801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7C3C5-BA91-FB40-B5E0-B83A06EC0587}" type="datetimeFigureOut">
              <a:rPr lang="en-US" smtClean="0"/>
              <a:pPr/>
              <a:t>3/1/19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68304-7877-0E48-B484-A852E94801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7C3C5-BA91-FB40-B5E0-B83A06EC0587}" type="datetimeFigureOut">
              <a:rPr lang="en-US" smtClean="0"/>
              <a:pPr/>
              <a:t>3/1/19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68304-7877-0E48-B484-A852E94801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7C3C5-BA91-FB40-B5E0-B83A06EC0587}" type="datetimeFigureOut">
              <a:rPr lang="en-US" smtClean="0"/>
              <a:pPr/>
              <a:t>3/1/19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68304-7877-0E48-B484-A852E94801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7C3C5-BA91-FB40-B5E0-B83A06EC0587}" type="datetimeFigureOut">
              <a:rPr lang="en-US" smtClean="0"/>
              <a:pPr/>
              <a:t>3/1/19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68304-7877-0E48-B484-A852E94801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7C3C5-BA91-FB40-B5E0-B83A06EC0587}" type="datetimeFigureOut">
              <a:rPr lang="en-US" smtClean="0"/>
              <a:pPr/>
              <a:t>3/1/19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68304-7877-0E48-B484-A852E94801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7C3C5-BA91-FB40-B5E0-B83A06EC0587}" type="datetimeFigureOut">
              <a:rPr lang="en-US" smtClean="0"/>
              <a:pPr/>
              <a:t>3/1/19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68304-7877-0E48-B484-A852E94801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7C3C5-BA91-FB40-B5E0-B83A06EC0587}" type="datetimeFigureOut">
              <a:rPr lang="en-US" smtClean="0"/>
              <a:pPr/>
              <a:t>3/1/19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68304-7877-0E48-B484-A852E94801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7C3C5-BA91-FB40-B5E0-B83A06EC0587}" type="datetimeFigureOut">
              <a:rPr lang="en-US" smtClean="0"/>
              <a:pPr/>
              <a:t>3/1/19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68304-7877-0E48-B484-A852E94801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7C3C5-BA91-FB40-B5E0-B83A06EC0587}" type="datetimeFigureOut">
              <a:rPr lang="en-US" smtClean="0"/>
              <a:pPr/>
              <a:t>3/1/19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68304-7877-0E48-B484-A852E94801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27C3C5-BA91-FB40-B5E0-B83A06EC0587}" type="datetimeFigureOut">
              <a:rPr lang="en-US" smtClean="0"/>
              <a:pPr/>
              <a:t>3/1/19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68304-7877-0E48-B484-A852E94801F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"/>
            <a:ext cx="7772400" cy="846582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Writing assignment</a:t>
            </a:r>
          </a:p>
        </p:txBody>
      </p:sp>
      <p:sp>
        <p:nvSpPr>
          <p:cNvPr id="4" name="Rectangle 3"/>
          <p:cNvSpPr/>
          <p:nvPr/>
        </p:nvSpPr>
        <p:spPr>
          <a:xfrm>
            <a:off x="122899" y="814610"/>
            <a:ext cx="900744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Please write a one-page summary of the assigned readings (</a:t>
            </a:r>
            <a:r>
              <a:rPr lang="en-US" sz="2400" i="1" dirty="0"/>
              <a:t>single space, 12pt</a:t>
            </a:r>
            <a:r>
              <a:rPr lang="en-US" sz="2400" dirty="0"/>
              <a:t>), to be submitted via Canvas beginning of class.  Please b</a:t>
            </a:r>
            <a:r>
              <a:rPr lang="en-US" altLang="zh-CN" sz="2400" dirty="0"/>
              <a:t>e concise and accurate.  </a:t>
            </a:r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Discuss all assigned papers, summarizing the authors’ position, and the main facts on which it is based.  </a:t>
            </a:r>
          </a:p>
          <a:p>
            <a:endParaRPr lang="en-US" sz="2400" dirty="0"/>
          </a:p>
          <a:p>
            <a:r>
              <a:rPr lang="en-US" sz="2400" dirty="0"/>
              <a:t>Discuss the strengths and weaknesses of their observations, analysis and conclusions. Including but not limited to: invalid assumptions, inappropriate treatment of data, conclusions that are not well-based.</a:t>
            </a:r>
          </a:p>
          <a:p>
            <a:endParaRPr lang="en-US" sz="2400" dirty="0"/>
          </a:p>
          <a:p>
            <a:r>
              <a:rPr lang="en-US" altLang="zh-CN" sz="2400" dirty="0"/>
              <a:t>Briefly compare and contrast the conclusions of the different reading materials. </a:t>
            </a:r>
            <a:r>
              <a:rPr lang="en-US" sz="2400" dirty="0"/>
              <a:t>Conclude with a brief reasoned statement of your own position. 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259</TotalTime>
  <Words>32</Words>
  <Application>Microsoft Macintosh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Writing assignment</vt:lpstr>
    </vt:vector>
  </TitlesOfParts>
  <Company>Harvard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great global warming swindle</dc:title>
  <dc:creator>Eli Tziperman</dc:creator>
  <cp:lastModifiedBy>eli tziperman</cp:lastModifiedBy>
  <cp:revision>92</cp:revision>
  <dcterms:created xsi:type="dcterms:W3CDTF">2013-08-16T12:56:46Z</dcterms:created>
  <dcterms:modified xsi:type="dcterms:W3CDTF">2019-03-01T22:16:28Z</dcterms:modified>
</cp:coreProperties>
</file>